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331" r:id="rId3"/>
    <p:sldId id="333" r:id="rId4"/>
    <p:sldId id="334" r:id="rId5"/>
    <p:sldId id="347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DC2B7-666B-493B-AF5F-D40F029EE193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A8F85-53F1-4F63-BB5D-A9AAA44DF7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61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我們的結果只輸入一張渲染圖與輪廓圖</a:t>
            </a:r>
            <a:endParaRPr lang="en-US" altLang="zh-TW" dirty="0"/>
          </a:p>
          <a:p>
            <a:r>
              <a:rPr lang="zh-TW" altLang="en-US" dirty="0"/>
              <a:t>其他皆為所有關鍵幀皆渲染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13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7929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C5E50-4E57-457F-A210-6E3BC9421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4FD78-C2CA-462F-9C60-B73CEEBBD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2DF1A-D2A9-4F24-B507-E94A7727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A5133B-BCDF-4BA3-825A-C0EEA7ED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B4EF95-D85D-4B31-9387-E3B1FF3F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72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7B772-07F1-47EE-B8C6-4C0E345C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32FF31-4BD5-4A7A-B2C7-6AC7134F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DD4D8-2A39-474B-A152-F7736694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93959E-F470-4FFD-A7E8-2E31DAEA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D21390-12F6-4130-9EA8-7F4631A4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59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313E7E-3A40-4BF7-B826-1CA096ABF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E5FDF7-F1E2-435D-AF5D-66387BCD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41FB43-11FF-4E80-AE6B-1593039E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49384-80F5-44D5-875B-3FB82850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C02925-651F-41E7-89DB-98D8F01B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92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6790A-AB72-423F-B834-3BADBC96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268EF-5F52-4B2E-AE83-548D98DB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1D278-802F-465C-BC03-68998A87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ED1758-EB8B-47F9-B54E-C1509085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24D1E-6251-411C-A342-B990C367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78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36BA3-B77B-47B5-A624-F9870A77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FF6944-8D21-4943-A0A1-BE99DBD70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DCA40-9F7C-4A74-89FF-FCB5022A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DE3AEB-395D-4169-9605-80A5271B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F05446-91CF-4FC4-B7A9-55371581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45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79894-8846-4DF3-A57E-CE432186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57FBF-6F06-447C-A8FB-E7B620131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D57F7D-C331-4CC1-B0AA-8B7DDBFF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6840FF-D3B4-4E13-AD54-138BCAAF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1D46C-7A47-46AF-A79C-E8CF7804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91E6FA-9ECB-42BD-B8B7-3907F9A7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6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57A77-3790-4C60-BFCC-40283BC3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B83078-B700-424F-8174-B922CC64B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0F7107-11F2-4EC1-8B22-B1E6EE0ED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22E736B-BA30-4A31-AEC6-95276CF7B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3F7D4F-4623-4AC5-921A-07B3FCA19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A6AD6F-9BA3-429F-8DEB-D5F7465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9F2814B-FAE8-4065-8CB0-C23A403E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AE95513-1E53-40A7-9BC4-7A4FCC29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0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C6ED1-86E3-46C9-8837-9833C5F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046FBA-8313-45DF-986D-A3F1718F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8FEEDA-25A9-42D4-8100-E8AA9732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04D16F-89F6-4E26-8C4A-62C8FA3C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4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5D3716-8377-4AFB-8F33-D1805021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A85E8C-6945-4B72-9A4B-F5DA133E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E9985-72AD-4ED9-B774-DF2C02AE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177FA-E458-412E-AB8E-A7651B98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6F40DA-3F7B-4004-8843-3FF47934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70465A-E25B-40E7-B308-D4E2AB96D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95F5B1-17ED-464A-BC73-62F12861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EE5541-10C6-47BD-B5CE-567C6FEA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ED952B-D397-4F47-9369-A694E43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86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4562DC-875C-44D6-BFEE-5AF65EC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0337D46-0D40-45A8-B4C5-5974F8D6F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AC6FFE-7BF1-4DE4-ABD3-AD9515A73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31EE0C-30ED-4F43-81D2-87A01723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3B61F3-5879-424E-9AFF-CA42C6FF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128DD5-77E7-40FD-AA19-A99DF425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0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85B0-B035-4B17-BEBB-13B94460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7C6AE6-DA76-4090-AACE-3C6873E4C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88CBB2-D8A4-41F2-BC10-CE70237E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24E11-34BD-419E-967C-5769E77C8B38}" type="datetimeFigureOut">
              <a:rPr lang="zh-TW" altLang="en-US" smtClean="0"/>
              <a:t>2023/9/2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E71F2-5CC8-4CA9-8F9A-F37F715F1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0A0BA7-32CB-4251-8CD9-CD8EBA1F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EFEB-7F59-41D3-ACC1-CE26F526EB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46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91082-0BEE-4F31-9C72-58DA623CE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Result of </a:t>
            </a:r>
            <a:br>
              <a:rPr lang="en-US" altLang="zh-TW" dirty="0"/>
            </a:br>
            <a:r>
              <a:rPr lang="en-US" altLang="zh-TW" dirty="0"/>
              <a:t>Streamline Predict Network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D87827-B144-49FE-A017-EED759FD1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研究生：廖惠淳</a:t>
            </a:r>
            <a:endParaRPr lang="en-US" altLang="zh-TW" dirty="0"/>
          </a:p>
          <a:p>
            <a:r>
              <a:rPr lang="zh-TW" altLang="en-US" dirty="0"/>
              <a:t>指導教授：李同益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03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BCFB8-A5CC-40BD-B61D-BB2FE831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Comparison – torus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25E6F0-5DAD-4E24-A49D-86569791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AA1E288-8C6B-4C55-89A7-DE08F2968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01" y="1701382"/>
            <a:ext cx="3241266" cy="216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E0ECCC-A1D1-496B-A46D-2675B1939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3" y="1705402"/>
            <a:ext cx="3241266" cy="216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B0D94C-EBE2-47DE-907C-9D36003FA771}"/>
              </a:ext>
            </a:extLst>
          </p:cNvPr>
          <p:cNvSpPr txBox="1"/>
          <p:nvPr/>
        </p:nvSpPr>
        <p:spPr>
          <a:xfrm>
            <a:off x="1524464" y="1371633"/>
            <a:ext cx="110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Ours				feed forward			Seed inherent				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BA8D95-B76A-47F3-A131-4D63820E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3" y="4199172"/>
            <a:ext cx="3241266" cy="216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291B0A-AC70-4B86-96A6-2A61EB77D009}"/>
              </a:ext>
            </a:extLst>
          </p:cNvPr>
          <p:cNvSpPr txBox="1"/>
          <p:nvPr/>
        </p:nvSpPr>
        <p:spPr>
          <a:xfrm>
            <a:off x="755000" y="3831577"/>
            <a:ext cx="110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w/o hand-fixed SCR			 with hand-fixed SCR      			time-vary tensor 			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70C5B65-0883-4704-B73A-26358AED9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8" y="4191132"/>
            <a:ext cx="3241266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A6358BA-D946-460E-80DF-9FE5AE70B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01" y="4228523"/>
            <a:ext cx="3241266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E776311-EC92-41A6-AF2E-620D128FB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8" y="1701382"/>
            <a:ext cx="3241266" cy="2160000"/>
          </a:xfrm>
          <a:prstGeom prst="rect">
            <a:avLst/>
          </a:prstGeom>
        </p:spPr>
      </p:pic>
      <p:sp>
        <p:nvSpPr>
          <p:cNvPr id="15" name="日期版面配置區 14">
            <a:extLst>
              <a:ext uri="{FF2B5EF4-FFF2-40B4-BE49-F238E27FC236}">
                <a16:creationId xmlns:a16="http://schemas.microsoft.com/office/drawing/2014/main" id="{6CF2051F-D4EE-44D5-A549-147AAB49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B368-9D63-450D-BA78-4C9D3108754C}" type="datetime1">
              <a:rPr lang="zh-TW" altLang="en-US" noProof="0" smtClean="0"/>
              <a:t>2023/9/2</a:t>
            </a:fld>
            <a:endParaRPr lang="zh-TW" altLang="en-US" noProof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7E7B12-2505-4775-9A2E-C9481A9F65F5}"/>
              </a:ext>
            </a:extLst>
          </p:cNvPr>
          <p:cNvSpPr txBox="1"/>
          <p:nvPr/>
        </p:nvSpPr>
        <p:spPr>
          <a:xfrm>
            <a:off x="6816081" y="267911"/>
            <a:ext cx="527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Total frame : 48</a:t>
            </a:r>
          </a:p>
          <a:p>
            <a:r>
              <a:rPr lang="en-US" altLang="zh-TW" dirty="0"/>
              <a:t>Number of keyframe : 6</a:t>
            </a:r>
          </a:p>
          <a:p>
            <a:r>
              <a:rPr lang="en-US" altLang="zh-TW" dirty="0"/>
              <a:t>Number of segment  : 1</a:t>
            </a:r>
          </a:p>
          <a:p>
            <a:r>
              <a:rPr lang="en-US" altLang="zh-TW" dirty="0"/>
              <a:t>Inference time : 44s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2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BCFB8-A5CC-40BD-B61D-BB2FE831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Comparison – 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25E6F0-5DAD-4E24-A49D-86569791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AA1E288-8C6B-4C55-89A7-DE08F2968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016" y="1729653"/>
            <a:ext cx="3241266" cy="182321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E0ECCC-A1D1-496B-A46D-2675B193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78" y="1733673"/>
            <a:ext cx="3241266" cy="182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B0D94C-EBE2-47DE-907C-9D36003FA771}"/>
              </a:ext>
            </a:extLst>
          </p:cNvPr>
          <p:cNvSpPr txBox="1"/>
          <p:nvPr/>
        </p:nvSpPr>
        <p:spPr>
          <a:xfrm>
            <a:off x="3575720" y="1422452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Ours				Seed inherent				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BA8D95-B76A-47F3-A131-4D63820E4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78" y="4227443"/>
            <a:ext cx="3241266" cy="182321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291B0A-AC70-4B86-96A6-2A61EB77D009}"/>
              </a:ext>
            </a:extLst>
          </p:cNvPr>
          <p:cNvSpPr txBox="1"/>
          <p:nvPr/>
        </p:nvSpPr>
        <p:spPr>
          <a:xfrm>
            <a:off x="2743401" y="3777802"/>
            <a:ext cx="718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with hand-fixed SCR      		             time-vary tensor 			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A6358BA-D946-460E-80DF-9FE5AE70B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4256794"/>
            <a:ext cx="3241266" cy="1823212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450773-3E12-422A-8DB3-4E41D9BE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B0FE-DCD6-41F6-9476-CFFDE2B2E783}" type="datetime1">
              <a:rPr lang="zh-TW" altLang="en-US" noProof="0" smtClean="0"/>
              <a:t>2023/9/2</a:t>
            </a:fld>
            <a:endParaRPr lang="zh-TW" altLang="en-US" noProof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2C5758-F4B5-4CCD-ADE5-104632C83FB1}"/>
              </a:ext>
            </a:extLst>
          </p:cNvPr>
          <p:cNvSpPr txBox="1"/>
          <p:nvPr/>
        </p:nvSpPr>
        <p:spPr>
          <a:xfrm>
            <a:off x="7093654" y="289828"/>
            <a:ext cx="527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Total frame : 48</a:t>
            </a:r>
          </a:p>
          <a:p>
            <a:r>
              <a:rPr lang="en-US" altLang="zh-TW" dirty="0"/>
              <a:t>Number of keyframe : 6</a:t>
            </a:r>
          </a:p>
          <a:p>
            <a:r>
              <a:rPr lang="en-US" altLang="zh-TW" dirty="0"/>
              <a:t>Number of segment  : 3</a:t>
            </a:r>
          </a:p>
          <a:p>
            <a:r>
              <a:rPr lang="en-US" altLang="zh-TW" dirty="0"/>
              <a:t>Inference time : 58s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5A17A-CCE6-4A54-A8E8-9C524501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Comparison – Girl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6C0D05-01B4-4929-A498-16A9C903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ABF58E-4A89-48CF-9D91-48EA3BB8965D}"/>
              </a:ext>
            </a:extLst>
          </p:cNvPr>
          <p:cNvSpPr txBox="1"/>
          <p:nvPr/>
        </p:nvSpPr>
        <p:spPr>
          <a:xfrm>
            <a:off x="-312712" y="1739213"/>
            <a:ext cx="1218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		Ours				   with hand-fixed SCR      		             time-vary tensor 			</a:t>
            </a:r>
            <a:endParaRPr lang="zh-TW" altLang="en-US" dirty="0"/>
          </a:p>
          <a:p>
            <a:r>
              <a:rPr lang="en-US" altLang="zh-TW" dirty="0"/>
              <a:t>						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CF90A5-6FCA-4697-94C8-84AD5C8D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41" y="2200878"/>
            <a:ext cx="384000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DDD7D8-7DFF-4D2A-A183-4A587DF4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14" y="2200878"/>
            <a:ext cx="3840000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58ACE47-8C1B-48D2-B23D-79FAC2D9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2200878"/>
            <a:ext cx="3840000" cy="2160000"/>
          </a:xfrm>
          <a:prstGeom prst="rect">
            <a:avLst/>
          </a:prstGeom>
        </p:spPr>
      </p:pic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504E031A-DEE3-49F9-B592-1AB4BABC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A4C5-F687-42DA-93DF-F66AF616C363}" type="datetime1">
              <a:rPr lang="zh-TW" altLang="en-US" noProof="0" smtClean="0"/>
              <a:t>2023/9/2</a:t>
            </a:fld>
            <a:endParaRPr lang="zh-TW" altLang="en-US" noProof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41B67F-6E4D-46C8-8E73-2C3F47CBCAA0}"/>
              </a:ext>
            </a:extLst>
          </p:cNvPr>
          <p:cNvSpPr txBox="1"/>
          <p:nvPr/>
        </p:nvSpPr>
        <p:spPr>
          <a:xfrm>
            <a:off x="6914357" y="404665"/>
            <a:ext cx="527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Total frame : 42</a:t>
            </a:r>
          </a:p>
          <a:p>
            <a:r>
              <a:rPr lang="en-US" altLang="zh-TW" dirty="0"/>
              <a:t>Number of keyframe : 5</a:t>
            </a:r>
          </a:p>
          <a:p>
            <a:r>
              <a:rPr lang="en-US" altLang="zh-TW" dirty="0"/>
              <a:t>Number of segment  : 10</a:t>
            </a:r>
          </a:p>
          <a:p>
            <a:r>
              <a:rPr lang="en-US" altLang="zh-TW" dirty="0"/>
              <a:t>Inference time : 123s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6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AB5BC-5AAE-49BD-9BE8-C6EEB92E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Others Results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EC2622-0DE1-406A-AA8A-B3EC437F9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88" y="2132856"/>
            <a:ext cx="5504611" cy="3096344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E100AC-D70E-4ABB-86D8-B9ACC56A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C914-0FF7-405E-B51F-28A2F7395A22}" type="datetime1">
              <a:rPr lang="zh-TW" altLang="en-US" noProof="0" smtClean="0"/>
              <a:t>2023/9/2</a:t>
            </a:fld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BF24D9-C1C5-4965-8F73-812EC1DC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C63B3D-2874-422A-8337-C123046BFDF3}"/>
              </a:ext>
            </a:extLst>
          </p:cNvPr>
          <p:cNvSpPr txBox="1"/>
          <p:nvPr/>
        </p:nvSpPr>
        <p:spPr>
          <a:xfrm>
            <a:off x="6312024" y="2388367"/>
            <a:ext cx="626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Total frame : 72</a:t>
            </a:r>
          </a:p>
          <a:p>
            <a:r>
              <a:rPr lang="en-US" altLang="zh-TW" dirty="0"/>
              <a:t>Number of keyframe : 10</a:t>
            </a:r>
          </a:p>
          <a:p>
            <a:r>
              <a:rPr lang="en-US" altLang="zh-TW" dirty="0"/>
              <a:t>Number of segment  : 10</a:t>
            </a:r>
          </a:p>
          <a:p>
            <a:r>
              <a:rPr lang="en-US" altLang="zh-TW" dirty="0"/>
              <a:t>Inference time : 272s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This example is longer, we can observe error will accumulate.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9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寬螢幕</PresentationFormat>
  <Paragraphs>46</Paragraphs>
  <Slides>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Result of  Streamline Predict Network </vt:lpstr>
      <vt:lpstr>Result Comparison – torus </vt:lpstr>
      <vt:lpstr>Result Comparison – H</vt:lpstr>
      <vt:lpstr>Result Comparison – Girl </vt:lpstr>
      <vt:lpstr>Others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of  Streamline Predict Network </dc:title>
  <dc:creator>廖惠淳</dc:creator>
  <cp:lastModifiedBy>廖惠淳</cp:lastModifiedBy>
  <cp:revision>1</cp:revision>
  <dcterms:created xsi:type="dcterms:W3CDTF">2023-09-02T13:43:39Z</dcterms:created>
  <dcterms:modified xsi:type="dcterms:W3CDTF">2023-09-02T13:44:34Z</dcterms:modified>
</cp:coreProperties>
</file>